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535769D-5FC8-452C-BC7E-CBBB00CC326C}" v="12" dt="2025-08-02T14:47:40.5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07" autoAdjust="0"/>
    <p:restoredTop sz="94660"/>
  </p:normalViewPr>
  <p:slideViewPr>
    <p:cSldViewPr snapToGrid="0">
      <p:cViewPr varScale="1">
        <p:scale>
          <a:sx n="87" d="100"/>
          <a:sy n="87" d="100"/>
        </p:scale>
        <p:origin x="57" y="4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74270-4CDD-AB53-6B29-3449B50B19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5A5EFE-E848-AAE2-E5F9-24CD1D19BE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989052-9515-6453-7629-A95E3C6C60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CC8BF-BACC-4570-B7BA-AC13460F8418}" type="datetimeFigureOut">
              <a:rPr lang="en-CA" smtClean="0"/>
              <a:t>2025-08-04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897992-7A7F-55C5-40C6-AC280F43D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17A47F-03A6-D2F9-E1B9-8922D1D70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192DA-4A43-4ADE-84B8-3B306FA700F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162507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D6575-9703-3D9F-BED4-E864AAFE1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A6016E-9442-4578-1607-4E41494405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862DE8-A913-08E4-DEC1-8048937B1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CC8BF-BACC-4570-B7BA-AC13460F8418}" type="datetimeFigureOut">
              <a:rPr lang="en-CA" smtClean="0"/>
              <a:t>2025-08-04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E108F3-CB16-F475-A848-F578F115C6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E490F5-3C17-F21F-605B-A1D7DA74C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192DA-4A43-4ADE-84B8-3B306FA700F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93682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2C35BA-2020-0676-54DF-213FCE5A3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F724BE-587A-1396-36EC-FF60B028F0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5585EC-A10C-EF5B-C51E-2EE9B52D53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CC8BF-BACC-4570-B7BA-AC13460F8418}" type="datetimeFigureOut">
              <a:rPr lang="en-CA" smtClean="0"/>
              <a:t>2025-08-04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7AE087-BF55-82B8-62CC-D91B492EAC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A3D6FC-0D19-6154-FFD8-CEAB44B75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192DA-4A43-4ADE-84B8-3B306FA700F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2215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3AFB3-A5B4-32F9-CB19-A39A78240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0BDC6-1113-B6D1-28A1-6EA6956800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DB7EBC-B09A-D964-61B9-CB09D6B8D0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C6674D-929B-7452-DB63-B5A281A2D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CC8BF-BACC-4570-B7BA-AC13460F8418}" type="datetimeFigureOut">
              <a:rPr lang="en-CA" smtClean="0"/>
              <a:t>2025-08-04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3C065D-401C-8C44-AA26-01BAE38B60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1C649D-2E0E-8B1D-8900-7E998166A7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192DA-4A43-4ADE-84B8-3B306FA700F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92682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9307B-62F4-23C2-24EB-3AC201C02B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68E75E-27AC-D5F2-D77F-178C177ECC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D37D6C-6B46-2F6F-441C-2DAAE21199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B37BE8-2238-6CF8-8BD0-41AAD46708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A21110C-C59B-CE59-A6DD-368F75FD828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755AB80-B52E-7D86-0A72-D22E6C0609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CC8BF-BACC-4570-B7BA-AC13460F8418}" type="datetimeFigureOut">
              <a:rPr lang="en-CA" smtClean="0"/>
              <a:t>2025-08-04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75BB3FB-AD6F-0291-EAEC-AEF7E51DF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81D0AFB-FCB4-A578-91DA-D3ECA9730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192DA-4A43-4ADE-84B8-3B306FA700F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42853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D7B61-3A60-987F-A46D-25E1B09AE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3F4B43-762C-2C21-5761-D575FEF1DE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CC8BF-BACC-4570-B7BA-AC13460F8418}" type="datetimeFigureOut">
              <a:rPr lang="en-CA" smtClean="0"/>
              <a:t>2025-08-04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8F7A3C-45D6-1980-B41C-D50E5C18E7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E4F539-6019-9BD4-1815-13B5C2294F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192DA-4A43-4ADE-84B8-3B306FA700F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388826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3CD7039-D8D1-8C4C-C161-65E1D2EAD7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CC8BF-BACC-4570-B7BA-AC13460F8418}" type="datetimeFigureOut">
              <a:rPr lang="en-CA" smtClean="0"/>
              <a:t>2025-08-04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5CA57C-DF29-7460-9FCD-351358214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4237F0-A3CB-37FF-C6EC-C509FEA56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192DA-4A43-4ADE-84B8-3B306FA700F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78082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560ED7-6FF2-DB76-B073-C2D7F3283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471FA9-05EF-7D53-54CC-2795E58C4D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D48062-8468-2DC2-EB1E-14D1972D3D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7DD768-1258-D464-3EBC-18AEAFD884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CC8BF-BACC-4570-B7BA-AC13460F8418}" type="datetimeFigureOut">
              <a:rPr lang="en-CA" smtClean="0"/>
              <a:t>2025-08-04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014141-11AF-1100-0372-14E3370F05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106C45-E1B6-CB56-9836-11ED8F903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192DA-4A43-4ADE-84B8-3B306FA700F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973638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942B23-888F-C19D-6A9F-9BE636FF1F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DAEDE1-62F3-D62A-3D2D-2D4CB14E29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080048-C710-27E8-7BCE-EB490FA1E4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960761-9155-2F7F-0C17-9C4A49A86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CC8BF-BACC-4570-B7BA-AC13460F8418}" type="datetimeFigureOut">
              <a:rPr lang="en-CA" smtClean="0"/>
              <a:t>2025-08-04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3A22FC-4E4E-5281-05AA-2B5E3BF40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2B8118-0D09-5A74-8F10-FACBAE6D6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192DA-4A43-4ADE-84B8-3B306FA700F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309161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9C720-E3C8-BC66-42B5-34E4F7564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4FE5CD-DE3A-AFB3-BCB3-5537108AFE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68AC83-FBBE-1989-CD53-AD66EE3F5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CC8BF-BACC-4570-B7BA-AC13460F8418}" type="datetimeFigureOut">
              <a:rPr lang="en-CA" smtClean="0"/>
              <a:t>2025-08-04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0DA012-80B6-9E04-790E-04B2341403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004916-AD0C-20E9-48D9-8BFCD4A8D4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192DA-4A43-4ADE-84B8-3B306FA700F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167022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F9EF0B7-ED43-5409-4B23-E5B22E2640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C629E8-9D9B-514F-1E5F-5F09FDA8AC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3805F7-776D-A1D4-0082-BA3C80B333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CC8BF-BACC-4570-B7BA-AC13460F8418}" type="datetimeFigureOut">
              <a:rPr lang="en-CA" smtClean="0"/>
              <a:t>2025-08-04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7C0DE6-F7B9-5008-1061-A3C53AC2F7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0848BF-1A95-DB2B-D811-E147D7C49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192DA-4A43-4ADE-84B8-3B306FA700F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17067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4B38C42-2F5D-0099-0775-E3CDA0428B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82F2D0-2130-F781-B543-5CAB81D2B9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D2CC2C-A604-DCB6-05C0-8753F616D6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DFCC8BF-BACC-4570-B7BA-AC13460F8418}" type="datetimeFigureOut">
              <a:rPr lang="en-CA" smtClean="0"/>
              <a:t>2025-08-04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7A09C9-6FCB-175B-D0E9-3DFABF3A83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32C3EC-62FB-901B-E3B1-AE502E09C6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70192DA-4A43-4ADE-84B8-3B306FA700F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49135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24C6D98-369B-2D50-C86D-DA5E1F17B4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8281623"/>
              </p:ext>
            </p:extLst>
          </p:nvPr>
        </p:nvGraphicFramePr>
        <p:xfrm>
          <a:off x="1011589" y="2217557"/>
          <a:ext cx="8558127" cy="640080"/>
        </p:xfrm>
        <a:graphic>
          <a:graphicData uri="http://schemas.openxmlformats.org/drawingml/2006/table">
            <a:tbl>
              <a:tblPr/>
              <a:tblGrid>
                <a:gridCol w="3972482">
                  <a:extLst>
                    <a:ext uri="{9D8B030D-6E8A-4147-A177-3AD203B41FA5}">
                      <a16:colId xmlns:a16="http://schemas.microsoft.com/office/drawing/2014/main" val="2070685474"/>
                    </a:ext>
                  </a:extLst>
                </a:gridCol>
                <a:gridCol w="4585645">
                  <a:extLst>
                    <a:ext uri="{9D8B030D-6E8A-4147-A177-3AD203B41FA5}">
                      <a16:colId xmlns:a16="http://schemas.microsoft.com/office/drawing/2014/main" val="3357578958"/>
                    </a:ext>
                  </a:extLst>
                </a:gridCol>
              </a:tblGrid>
              <a:tr h="514693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dirty="0"/>
                    </a:p>
                    <a:p>
                      <a:pPr>
                        <a:buNone/>
                      </a:pPr>
                      <a:r>
                        <a:rPr lang="en-CA" dirty="0"/>
                        <a:t>Awareness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7731530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9DC2F565-7BF8-4CB1-4AAB-ED5452B601F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 bwMode="auto">
          <a:xfrm>
            <a:off x="1436914" y="722997"/>
            <a:ext cx="723072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E-BIMS IDEA </a:t>
            </a:r>
            <a:r>
              <a:rPr lang="en-US" altLang="en-US" sz="1800" b="1" dirty="0">
                <a:latin typeface="Arial" panose="020B0604020202020204" pitchFamily="34" charset="0"/>
              </a:rPr>
              <a:t>TEST.</a:t>
            </a:r>
            <a:endParaRPr kumimoji="0" lang="en-US" alt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31A6E9F-D8A8-559E-8957-010FD0CB2FCE}"/>
              </a:ext>
            </a:extLst>
          </p:cNvPr>
          <p:cNvSpPr txBox="1"/>
          <p:nvPr/>
        </p:nvSpPr>
        <p:spPr>
          <a:xfrm>
            <a:off x="1011589" y="3022709"/>
            <a:ext cx="60969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CA" dirty="0"/>
              <a:t>What is the Need?</a:t>
            </a:r>
          </a:p>
        </p:txBody>
      </p:sp>
    </p:spTree>
    <p:extLst>
      <p:ext uri="{BB962C8B-B14F-4D97-AF65-F5344CB8AC3E}">
        <p14:creationId xmlns:p14="http://schemas.microsoft.com/office/powerpoint/2010/main" val="1207112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2D5B94-39BB-557D-06C8-462D9A402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Market Size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134E16-C500-9241-4C02-46890EC236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6"/>
            <a:ext cx="10515600" cy="720458"/>
          </a:xfrm>
        </p:spPr>
        <p:txBody>
          <a:bodyPr>
            <a:normAutofit fontScale="77500" lnSpcReduction="20000"/>
          </a:bodyPr>
          <a:lstStyle/>
          <a:p>
            <a:pPr marL="0" indent="0" fontAlgn="ctr">
              <a:buNone/>
            </a:pPr>
            <a:endParaRPr lang="en-CA" dirty="0"/>
          </a:p>
          <a:p>
            <a:pPr marL="0" indent="0" fontAlgn="ctr">
              <a:buNone/>
            </a:pPr>
            <a:r>
              <a:rPr lang="en-CA" sz="3100" dirty="0"/>
              <a:t>How many are affected?</a:t>
            </a:r>
          </a:p>
          <a:p>
            <a:pPr marL="0" indent="0">
              <a:buNone/>
            </a:pPr>
            <a:endParaRPr lang="en-C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294F05D-3BC3-A626-34CF-0CD248158F40}"/>
              </a:ext>
            </a:extLst>
          </p:cNvPr>
          <p:cNvSpPr txBox="1"/>
          <p:nvPr/>
        </p:nvSpPr>
        <p:spPr>
          <a:xfrm>
            <a:off x="838200" y="2785765"/>
            <a:ext cx="60969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fontAlgn="ctr">
              <a:buNone/>
            </a:pPr>
            <a:r>
              <a:rPr lang="en-CA" sz="2400" dirty="0"/>
              <a:t>Demographics of the market</a:t>
            </a:r>
          </a:p>
        </p:txBody>
      </p:sp>
    </p:spTree>
    <p:extLst>
      <p:ext uri="{BB962C8B-B14F-4D97-AF65-F5344CB8AC3E}">
        <p14:creationId xmlns:p14="http://schemas.microsoft.com/office/powerpoint/2010/main" val="3658940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7B36B9-F4A8-43D3-C703-A7B0924FB6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65116"/>
          </a:xfrm>
        </p:spPr>
        <p:txBody>
          <a:bodyPr>
            <a:normAutofit fontScale="90000"/>
          </a:bodyPr>
          <a:lstStyle/>
          <a:p>
            <a:r>
              <a:rPr lang="en-CA" dirty="0"/>
              <a:t>                               </a:t>
            </a:r>
            <a:br>
              <a:rPr lang="en-CA" dirty="0"/>
            </a:br>
            <a:r>
              <a:rPr lang="en-CA" dirty="0"/>
              <a:t>                                     MARKET NICHE</a:t>
            </a:r>
            <a:br>
              <a:rPr lang="en-CA" dirty="0"/>
            </a:b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512EA6-8DE9-1A29-6DE4-9E6E6DC71A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665704"/>
          </a:xfrm>
        </p:spPr>
        <p:txBody>
          <a:bodyPr/>
          <a:lstStyle/>
          <a:p>
            <a:pPr marL="0" indent="0" fontAlgn="ctr">
              <a:buNone/>
            </a:pPr>
            <a:r>
              <a:rPr lang="en-CA" sz="2400" dirty="0"/>
              <a:t>Who’s most affected?</a:t>
            </a:r>
          </a:p>
          <a:p>
            <a:pPr marL="0" indent="0">
              <a:buNone/>
            </a:pPr>
            <a:endParaRPr lang="en-C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1D21B0-2CEB-0252-1AB1-CAE70D039DBD}"/>
              </a:ext>
            </a:extLst>
          </p:cNvPr>
          <p:cNvSpPr txBox="1"/>
          <p:nvPr/>
        </p:nvSpPr>
        <p:spPr>
          <a:xfrm>
            <a:off x="838200" y="2643403"/>
            <a:ext cx="60969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fontAlgn="ctr">
              <a:buNone/>
            </a:pPr>
            <a:r>
              <a:rPr lang="en-CA" sz="2400" dirty="0"/>
              <a:t>Number of the most needy?</a:t>
            </a:r>
          </a:p>
        </p:txBody>
      </p:sp>
    </p:spTree>
    <p:extLst>
      <p:ext uri="{BB962C8B-B14F-4D97-AF65-F5344CB8AC3E}">
        <p14:creationId xmlns:p14="http://schemas.microsoft.com/office/powerpoint/2010/main" val="2099682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E7D114-B985-9997-85FD-261E41AF8E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                                             COST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FBD14B-2BB5-F45E-A999-5C24CA8590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862821"/>
          </a:xfrm>
        </p:spPr>
        <p:txBody>
          <a:bodyPr/>
          <a:lstStyle/>
          <a:p>
            <a:pPr marL="0" indent="0" fontAlgn="ctr">
              <a:buNone/>
            </a:pPr>
            <a:r>
              <a:rPr lang="en-CA" dirty="0"/>
              <a:t>What would it cost to deliver your solution to one client?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708739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2DFC1A-CC56-B331-174E-579753CB1A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Competition</a:t>
            </a:r>
            <a:br>
              <a:rPr lang="en-CA" dirty="0"/>
            </a:b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8A5E41-289F-5D64-FF69-12FC596A9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6"/>
            <a:ext cx="10515600" cy="572622"/>
          </a:xfrm>
        </p:spPr>
        <p:txBody>
          <a:bodyPr>
            <a:normAutofit/>
          </a:bodyPr>
          <a:lstStyle/>
          <a:p>
            <a:pPr marL="0" indent="0" fontAlgn="ctr">
              <a:buNone/>
            </a:pPr>
            <a:r>
              <a:rPr lang="en-CA" dirty="0"/>
              <a:t>Are there similar solutions in the market?</a:t>
            </a:r>
          </a:p>
          <a:p>
            <a:pPr marL="0" indent="0" fontAlgn="ctr">
              <a:buNone/>
            </a:pPr>
            <a:endParaRPr lang="en-CA" dirty="0"/>
          </a:p>
          <a:p>
            <a:pPr marL="0" indent="0">
              <a:buNone/>
            </a:pPr>
            <a:endParaRPr lang="en-C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9AEAB9E-0A84-563A-7ABD-B06D8ED12AF0}"/>
              </a:ext>
            </a:extLst>
          </p:cNvPr>
          <p:cNvSpPr txBox="1"/>
          <p:nvPr/>
        </p:nvSpPr>
        <p:spPr>
          <a:xfrm>
            <a:off x="726866" y="2638729"/>
            <a:ext cx="60969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CA" sz="2400" dirty="0"/>
              <a:t>How does your solution compare to theirs?</a:t>
            </a:r>
          </a:p>
        </p:txBody>
      </p:sp>
    </p:spTree>
    <p:extLst>
      <p:ext uri="{BB962C8B-B14F-4D97-AF65-F5344CB8AC3E}">
        <p14:creationId xmlns:p14="http://schemas.microsoft.com/office/powerpoint/2010/main" val="3210455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863365-9600-499B-301B-35E966D97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VALUE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61927E-9BA7-199D-B876-F9CF0C0AAB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556195"/>
          </a:xfrm>
        </p:spPr>
        <p:txBody>
          <a:bodyPr/>
          <a:lstStyle/>
          <a:p>
            <a:pPr marL="0" indent="0" fontAlgn="ctr">
              <a:buNone/>
            </a:pPr>
            <a:r>
              <a:rPr lang="en-CA" dirty="0"/>
              <a:t>Why  would anyone choose your solution?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972400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263DD8-D416-6C9F-D3BF-DDE0E603A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PRICING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EF5D38-3396-E46E-5002-5717FF64FF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556195"/>
          </a:xfrm>
        </p:spPr>
        <p:txBody>
          <a:bodyPr>
            <a:normAutofit/>
          </a:bodyPr>
          <a:lstStyle/>
          <a:p>
            <a:pPr marL="0" indent="0" fontAlgn="ctr">
              <a:buNone/>
            </a:pPr>
            <a:r>
              <a:rPr lang="en-CA" dirty="0"/>
              <a:t>Affordable? </a:t>
            </a:r>
          </a:p>
          <a:p>
            <a:endParaRPr lang="en-C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E0673F7-DC54-5FF0-EB31-951D7F6D8AFB}"/>
              </a:ext>
            </a:extLst>
          </p:cNvPr>
          <p:cNvSpPr txBox="1"/>
          <p:nvPr/>
        </p:nvSpPr>
        <p:spPr>
          <a:xfrm>
            <a:off x="838200" y="2516757"/>
            <a:ext cx="60969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fontAlgn="ctr">
              <a:buNone/>
            </a:pPr>
            <a:r>
              <a:rPr lang="en-CA" sz="2400" dirty="0"/>
              <a:t>Competitive</a:t>
            </a:r>
            <a:r>
              <a:rPr lang="en-CA" dirty="0"/>
              <a:t>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A72C2B0-44FF-BAC5-727F-1176D986E674}"/>
              </a:ext>
            </a:extLst>
          </p:cNvPr>
          <p:cNvSpPr txBox="1"/>
          <p:nvPr/>
        </p:nvSpPr>
        <p:spPr>
          <a:xfrm>
            <a:off x="798046" y="3179998"/>
            <a:ext cx="60969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fontAlgn="ctr">
              <a:buNone/>
            </a:pPr>
            <a:r>
              <a:rPr lang="en-CA" sz="2400" dirty="0"/>
              <a:t>Sustainable?</a:t>
            </a:r>
          </a:p>
        </p:txBody>
      </p:sp>
    </p:spTree>
    <p:extLst>
      <p:ext uri="{BB962C8B-B14F-4D97-AF65-F5344CB8AC3E}">
        <p14:creationId xmlns:p14="http://schemas.microsoft.com/office/powerpoint/2010/main" val="4132766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C0E19F-B961-B47E-C84A-028631D99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SCALABILITY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0DCCC4-E83F-A960-95F6-92E00D0640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2034" y="1916037"/>
            <a:ext cx="10515600" cy="608145"/>
          </a:xfrm>
        </p:spPr>
        <p:txBody>
          <a:bodyPr>
            <a:normAutofit/>
          </a:bodyPr>
          <a:lstStyle/>
          <a:p>
            <a:pPr marL="0" indent="0" fontAlgn="ctr">
              <a:buNone/>
            </a:pPr>
            <a:r>
              <a:rPr lang="en-CA" sz="2400" dirty="0"/>
              <a:t>How many people can you serve daily?</a:t>
            </a:r>
          </a:p>
          <a:p>
            <a:pPr marL="0" indent="0" fontAlgn="ctr">
              <a:buNone/>
            </a:pPr>
            <a:endParaRPr lang="en-CA" dirty="0"/>
          </a:p>
          <a:p>
            <a:pPr marL="0" indent="0">
              <a:buNone/>
            </a:pPr>
            <a:endParaRPr lang="en-C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D8442B-DD0A-ACF2-422D-1D20FC6F3183}"/>
              </a:ext>
            </a:extLst>
          </p:cNvPr>
          <p:cNvSpPr txBox="1"/>
          <p:nvPr/>
        </p:nvSpPr>
        <p:spPr>
          <a:xfrm>
            <a:off x="652034" y="2564865"/>
            <a:ext cx="84372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fontAlgn="ctr">
              <a:buNone/>
            </a:pPr>
            <a:r>
              <a:rPr lang="en-CA" sz="2400" dirty="0"/>
              <a:t>How many locations can you be at the same time?</a:t>
            </a:r>
          </a:p>
        </p:txBody>
      </p:sp>
    </p:spTree>
    <p:extLst>
      <p:ext uri="{BB962C8B-B14F-4D97-AF65-F5344CB8AC3E}">
        <p14:creationId xmlns:p14="http://schemas.microsoft.com/office/powerpoint/2010/main" val="1858064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743689-5664-D60F-E798-50693824A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CONTINUITY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44F0B1-274C-832E-6D48-1EE6036A6F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714983"/>
          </a:xfrm>
        </p:spPr>
        <p:txBody>
          <a:bodyPr/>
          <a:lstStyle/>
          <a:p>
            <a:pPr marL="0" indent="0" fontAlgn="ctr">
              <a:buNone/>
            </a:pPr>
            <a:r>
              <a:rPr lang="en-CA" dirty="0"/>
              <a:t>Is the need you are solving dynamic?</a:t>
            </a:r>
          </a:p>
          <a:p>
            <a:endParaRPr lang="en-C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387EFFE-EDAD-A837-D878-5895145EC413}"/>
              </a:ext>
            </a:extLst>
          </p:cNvPr>
          <p:cNvSpPr txBox="1"/>
          <p:nvPr/>
        </p:nvSpPr>
        <p:spPr>
          <a:xfrm>
            <a:off x="880179" y="2830953"/>
            <a:ext cx="60969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fontAlgn="ctr">
              <a:buNone/>
            </a:pPr>
            <a:r>
              <a:rPr lang="en-CA" sz="2400" dirty="0"/>
              <a:t>Recurring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8F56F99-45F1-F6B5-9438-1503952C619A}"/>
              </a:ext>
            </a:extLst>
          </p:cNvPr>
          <p:cNvSpPr txBox="1"/>
          <p:nvPr/>
        </p:nvSpPr>
        <p:spPr>
          <a:xfrm>
            <a:off x="838200" y="4087335"/>
            <a:ext cx="60969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fontAlgn="ctr">
              <a:buNone/>
            </a:pPr>
            <a:r>
              <a:rPr lang="en-CA" sz="2400" dirty="0"/>
              <a:t>One-time</a:t>
            </a:r>
            <a:r>
              <a:rPr lang="en-CA" dirty="0"/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7E2B707-3073-EC67-1FD7-A17C762512FE}"/>
              </a:ext>
            </a:extLst>
          </p:cNvPr>
          <p:cNvSpPr txBox="1"/>
          <p:nvPr/>
        </p:nvSpPr>
        <p:spPr>
          <a:xfrm>
            <a:off x="974630" y="3505984"/>
            <a:ext cx="56102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fontAlgn="ctr">
              <a:buNone/>
            </a:pPr>
            <a:r>
              <a:rPr lang="en-CA" sz="2400" dirty="0"/>
              <a:t>Static</a:t>
            </a:r>
            <a:r>
              <a:rPr lang="en-CA" dirty="0"/>
              <a:t>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1BA2A08-17FF-C0EC-9A82-FCA458A08B2F}"/>
              </a:ext>
            </a:extLst>
          </p:cNvPr>
          <p:cNvSpPr txBox="1"/>
          <p:nvPr/>
        </p:nvSpPr>
        <p:spPr>
          <a:xfrm>
            <a:off x="838200" y="2369231"/>
            <a:ext cx="60969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fontAlgn="ctr">
              <a:buNone/>
            </a:pPr>
            <a:r>
              <a:rPr lang="en-CA" sz="2400" dirty="0"/>
              <a:t>Dynamic</a:t>
            </a:r>
            <a:r>
              <a:rPr lang="en-CA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705399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7" grpId="0"/>
      <p:bldP spid="9" grpId="0"/>
      <p:bldP spid="11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119</Words>
  <Application>Microsoft Office PowerPoint</Application>
  <PresentationFormat>Widescreen</PresentationFormat>
  <Paragraphs>31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Office Theme</vt:lpstr>
      <vt:lpstr>E-BIMS IDEA TEST. </vt:lpstr>
      <vt:lpstr>Market Size</vt:lpstr>
      <vt:lpstr>                                                                     MARKET NICHE </vt:lpstr>
      <vt:lpstr>                                             COST</vt:lpstr>
      <vt:lpstr>Competition </vt:lpstr>
      <vt:lpstr>VALUE</vt:lpstr>
      <vt:lpstr>PRICING</vt:lpstr>
      <vt:lpstr>SCALABILITY</vt:lpstr>
      <vt:lpstr>CONTINUITY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Edith Gubiotti</dc:creator>
  <cp:lastModifiedBy>Edith Gubiotti</cp:lastModifiedBy>
  <cp:revision>2</cp:revision>
  <dcterms:created xsi:type="dcterms:W3CDTF">2025-08-02T08:24:18Z</dcterms:created>
  <dcterms:modified xsi:type="dcterms:W3CDTF">2025-08-05T05:09:08Z</dcterms:modified>
</cp:coreProperties>
</file>