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72" r:id="rId2"/>
    <p:sldId id="273" r:id="rId3"/>
    <p:sldId id="274" r:id="rId4"/>
    <p:sldId id="275" r:id="rId5"/>
    <p:sldId id="276" r:id="rId6"/>
    <p:sldId id="27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7" d="100"/>
          <a:sy n="87" d="100"/>
        </p:scale>
        <p:origin x="57" y="5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8/4/2025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8/4/2025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45494" y="659793"/>
            <a:ext cx="10468864" cy="569447"/>
          </a:xfrm>
        </p:spPr>
        <p:txBody>
          <a:bodyPr>
            <a:normAutofit/>
          </a:bodyPr>
          <a:lstStyle/>
          <a:p>
            <a:r>
              <a:rPr lang="en-US" sz="3600" dirty="0"/>
              <a:t>Maximizing Profitability &amp; Minimizing Losses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11200" y="1229240"/>
            <a:ext cx="10472928" cy="4968967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9800" b="1" dirty="0"/>
          </a:p>
          <a:p>
            <a:pPr algn="l"/>
            <a:r>
              <a:rPr lang="en-US" sz="9800" b="1" dirty="0"/>
              <a:t>Record Keeping – "Know Your Numbers“</a:t>
            </a:r>
          </a:p>
          <a:p>
            <a:pPr marL="514350" indent="-514350" algn="l">
              <a:buFont typeface="+mj-lt"/>
              <a:buAutoNum type="arabicPeriod"/>
            </a:pPr>
            <a:endParaRPr lang="en-US" sz="9800" b="1" dirty="0"/>
          </a:p>
          <a:p>
            <a:pPr algn="l"/>
            <a:r>
              <a:rPr lang="en-US" sz="9800" b="1" u="sng" dirty="0"/>
              <a:t>Purpose: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9800" b="1" dirty="0"/>
              <a:t>Track income, assets, and liabilities</a:t>
            </a:r>
          </a:p>
          <a:p>
            <a:pPr algn="l"/>
            <a:endParaRPr lang="en-US" sz="9800" b="1" dirty="0"/>
          </a:p>
          <a:p>
            <a:pPr algn="l"/>
            <a:r>
              <a:rPr lang="en-US" sz="9800" b="1" u="sng" dirty="0"/>
              <a:t>Execution:</a:t>
            </a:r>
          </a:p>
          <a:p>
            <a:pPr marL="514350" indent="-514350" algn="l">
              <a:buFont typeface="+mj-lt"/>
              <a:buAutoNum type="arabicPeriod"/>
            </a:pPr>
            <a:endParaRPr lang="en-US" sz="9800" b="1" dirty="0"/>
          </a:p>
          <a:p>
            <a:pPr marL="514350" indent="-514350" algn="l">
              <a:buFont typeface="+mj-lt"/>
              <a:buAutoNum type="arabicPeriod"/>
            </a:pPr>
            <a:r>
              <a:rPr lang="en-US" sz="9800" b="1" dirty="0"/>
              <a:t>Utilize E-</a:t>
            </a:r>
            <a:r>
              <a:rPr lang="en-US" sz="9800" b="1" dirty="0" err="1"/>
              <a:t>bims</a:t>
            </a:r>
            <a:r>
              <a:rPr lang="en-US" sz="9800" b="1" dirty="0"/>
              <a:t> Finance Tracker or spreadsheets</a:t>
            </a:r>
          </a:p>
          <a:p>
            <a:pPr marL="514350" indent="-514350" algn="l">
              <a:buFont typeface="+mj-lt"/>
              <a:buAutoNum type="arabicPeriod"/>
            </a:pPr>
            <a:endParaRPr lang="en-US" sz="9800" b="1" dirty="0"/>
          </a:p>
          <a:p>
            <a:pPr marL="514350" indent="-514350" algn="l">
              <a:buFont typeface="+mj-lt"/>
              <a:buAutoNum type="arabicPeriod"/>
            </a:pPr>
            <a:r>
              <a:rPr lang="en-US" sz="9800" b="1" dirty="0"/>
              <a:t>Record transactions daily and analyze weekly</a:t>
            </a:r>
          </a:p>
          <a:p>
            <a:pPr marL="514350" indent="-514350" algn="l">
              <a:buFont typeface="+mj-lt"/>
              <a:buAutoNum type="arabicPeriod"/>
            </a:pPr>
            <a:endParaRPr lang="en-US" sz="9800" b="1" dirty="0"/>
          </a:p>
          <a:p>
            <a:pPr marL="514350" indent="-514350" algn="l">
              <a:buFont typeface="+mj-lt"/>
              <a:buAutoNum type="arabicPeriod"/>
            </a:pPr>
            <a:r>
              <a:rPr lang="en-US" sz="9800" b="1" dirty="0"/>
              <a:t>Watch out for trends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BUDGETING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b="1" u="sng" dirty="0"/>
              <a:t>"Plan to Prosper"</a:t>
            </a:r>
          </a:p>
          <a:p>
            <a:pPr marL="0" indent="0">
              <a:buNone/>
            </a:pPr>
            <a:r>
              <a:rPr lang="en-US" b="1" dirty="0"/>
              <a:t>Purpose: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Allocate resources effectively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b="1" dirty="0"/>
              <a:t>Execution: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Conduct monthly budget reviews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Adjust plans based on cash flow reports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Prioritize essential and income-generating items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Control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                      Cut Smart, Not Deep</a:t>
            </a:r>
          </a:p>
          <a:p>
            <a:pPr marL="0" indent="0">
              <a:buNone/>
            </a:pPr>
            <a:r>
              <a:rPr lang="en-US" b="1" dirty="0"/>
              <a:t>Purpose: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Minimize waste and protect value</a:t>
            </a:r>
          </a:p>
          <a:p>
            <a:pPr marL="0" indent="0">
              <a:buNone/>
            </a:pPr>
            <a:r>
              <a:rPr lang="en-US" b="1" dirty="0"/>
              <a:t>Execution: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Monitor recurring operational costs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E-</a:t>
            </a:r>
            <a:r>
              <a:rPr lang="en-US" dirty="0" err="1"/>
              <a:t>bims</a:t>
            </a:r>
            <a:r>
              <a:rPr lang="en-US" dirty="0"/>
              <a:t> bleeding test to spot inefficiencies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Renegotiate supplier contracts when feasible</a:t>
            </a:r>
          </a:p>
        </p:txBody>
      </p:sp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"Grow What You Know"</a:t>
            </a:r>
          </a:p>
          <a:p>
            <a:pPr marL="0" indent="0">
              <a:buNone/>
            </a:pPr>
            <a:r>
              <a:rPr lang="en-US" b="1" dirty="0"/>
              <a:t>Purpose: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Increase wealth through smart reinvestment</a:t>
            </a:r>
          </a:p>
          <a:p>
            <a:pPr marL="0" indent="0">
              <a:buNone/>
            </a:pPr>
            <a:r>
              <a:rPr lang="en-US" b="1" dirty="0"/>
              <a:t>Execution: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Start with manageable ventures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Reinvest profits using </a:t>
            </a:r>
            <a:r>
              <a:rPr lang="en-US" dirty="0" err="1"/>
              <a:t>Ebims</a:t>
            </a:r>
            <a:r>
              <a:rPr lang="en-US" dirty="0"/>
              <a:t> ROI Planner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Explore scalable business options: kiosks, services, retail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Save (create a 3 to 6 months emergency fund)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 not draw a salary from the business until it is able to pay you a salary from the net revenue.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RECAP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CA" dirty="0"/>
              <a:t> </a:t>
            </a:r>
            <a:r>
              <a:rPr lang="en-CA" sz="3200" b="1" dirty="0"/>
              <a:t>E-</a:t>
            </a:r>
            <a:r>
              <a:rPr lang="en-CA" sz="3200" b="1" dirty="0" err="1"/>
              <a:t>bims</a:t>
            </a:r>
            <a:r>
              <a:rPr lang="en-CA" sz="3200" b="1" dirty="0"/>
              <a:t> Financial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b="1" dirty="0"/>
              <a:t>Track your finances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b="1" dirty="0"/>
              <a:t>Spend with purpose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b="1" dirty="0"/>
              <a:t>Save with strategy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200" b="1" dirty="0"/>
              <a:t>Reinvest wisely</a:t>
            </a:r>
          </a:p>
          <a:p>
            <a:pPr marL="0" indent="0">
              <a:buNone/>
            </a:pPr>
            <a:endParaRPr lang="en-CA" sz="3200" b="1" i="1" dirty="0"/>
          </a:p>
          <a:p>
            <a:pPr marL="0" indent="0">
              <a:buNone/>
            </a:pPr>
            <a:endParaRPr lang="en-CA" i="1" dirty="0"/>
          </a:p>
          <a:p>
            <a:pPr marL="0" indent="0">
              <a:buNone/>
            </a:pPr>
            <a:r>
              <a:rPr lang="en-CA" i="1" dirty="0" err="1"/>
              <a:t>Ebims</a:t>
            </a:r>
            <a:r>
              <a:rPr lang="en-CA" i="1" dirty="0"/>
              <a:t> Ltd – Building Financial Resilience One Client at a Time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045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You have two offers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35479"/>
            <a:ext cx="10972800" cy="48321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Rule: You have one minute to decide: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Offer:</a:t>
            </a:r>
          </a:p>
          <a:p>
            <a:pPr marL="0" indent="0">
              <a:buNone/>
            </a:pPr>
            <a:r>
              <a:rPr lang="en-US" dirty="0"/>
              <a:t>One million right now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Offer</a:t>
            </a:r>
          </a:p>
          <a:p>
            <a:pPr marL="0" indent="0">
              <a:buNone/>
            </a:pPr>
            <a:r>
              <a:rPr lang="en-US" dirty="0"/>
              <a:t>1 shilling everyday and doubled everyday for 30 days.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Which one will you take?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offer equals =1,000,000/=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offer equals =</a:t>
            </a:r>
            <a:r>
              <a:rPr lang="en-CA" dirty="0"/>
              <a:t>536,870,912/=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63</TotalTime>
  <Words>252</Words>
  <Application>Microsoft Office PowerPoint</Application>
  <PresentationFormat>Widescreen</PresentationFormat>
  <Paragraphs>61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Palatino Linotype</vt:lpstr>
      <vt:lpstr>Wingdings 2</vt:lpstr>
      <vt:lpstr>Presentation on brainstorming</vt:lpstr>
      <vt:lpstr>Maximizing Profitability &amp; Minimizing Losses</vt:lpstr>
      <vt:lpstr>BUDGETING</vt:lpstr>
      <vt:lpstr>Cost Control</vt:lpstr>
      <vt:lpstr>INVESTMENTS</vt:lpstr>
      <vt:lpstr>RECAP</vt:lpstr>
      <vt:lpstr>You have two offers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Edith Gubiotti</dc:creator>
  <cp:lastModifiedBy>Edith Gubiotti</cp:lastModifiedBy>
  <cp:revision>1</cp:revision>
  <dcterms:created xsi:type="dcterms:W3CDTF">2025-08-05T04:06:52Z</dcterms:created>
  <dcterms:modified xsi:type="dcterms:W3CDTF">2025-08-05T05:10:37Z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