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35769D-5FC8-452C-BC7E-CBBB00CC326C}" v="12" dt="2025-08-02T14:47:40.5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7" autoAdjust="0"/>
    <p:restoredTop sz="94660"/>
  </p:normalViewPr>
  <p:slideViewPr>
    <p:cSldViewPr snapToGrid="0">
      <p:cViewPr>
        <p:scale>
          <a:sx n="87" d="100"/>
          <a:sy n="87" d="100"/>
        </p:scale>
        <p:origin x="57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ith Gubiotti" userId="438e55ccf5592b91" providerId="LiveId" clId="{5535769D-5FC8-452C-BC7E-CBBB00CC326C}"/>
    <pc:docChg chg="custSel modSld">
      <pc:chgData name="Edith Gubiotti" userId="438e55ccf5592b91" providerId="LiveId" clId="{5535769D-5FC8-452C-BC7E-CBBB00CC326C}" dt="2025-08-02T14:47:40.592" v="193"/>
      <pc:docMkLst>
        <pc:docMk/>
      </pc:docMkLst>
      <pc:sldChg chg="modSp mod modAnim">
        <pc:chgData name="Edith Gubiotti" userId="438e55ccf5592b91" providerId="LiveId" clId="{5535769D-5FC8-452C-BC7E-CBBB00CC326C}" dt="2025-08-02T14:41:47.956" v="79"/>
        <pc:sldMkLst>
          <pc:docMk/>
          <pc:sldMk cId="1207112652" sldId="256"/>
        </pc:sldMkLst>
        <pc:spChg chg="mod">
          <ac:chgData name="Edith Gubiotti" userId="438e55ccf5592b91" providerId="LiveId" clId="{5535769D-5FC8-452C-BC7E-CBBB00CC326C}" dt="2025-08-02T14:38:22.336" v="77" actId="20577"/>
          <ac:spMkLst>
            <pc:docMk/>
            <pc:sldMk cId="1207112652" sldId="256"/>
            <ac:spMk id="5" creationId="{9DC2F565-7BF8-4CB1-4AAB-ED5452B601FD}"/>
          </ac:spMkLst>
        </pc:spChg>
      </pc:sldChg>
      <pc:sldChg chg="addSp modSp mod modAnim">
        <pc:chgData name="Edith Gubiotti" userId="438e55ccf5592b91" providerId="LiveId" clId="{5535769D-5FC8-452C-BC7E-CBBB00CC326C}" dt="2025-08-02T14:43:52.476" v="140"/>
        <pc:sldMkLst>
          <pc:docMk/>
          <pc:sldMk cId="3658940781" sldId="257"/>
        </pc:sldMkLst>
        <pc:spChg chg="mod">
          <ac:chgData name="Edith Gubiotti" userId="438e55ccf5592b91" providerId="LiveId" clId="{5535769D-5FC8-452C-BC7E-CBBB00CC326C}" dt="2025-08-02T14:42:28.777" v="87" actId="255"/>
          <ac:spMkLst>
            <pc:docMk/>
            <pc:sldMk cId="3658940781" sldId="257"/>
            <ac:spMk id="3" creationId="{72134E16-C500-9241-4C02-46890EC236E1}"/>
          </ac:spMkLst>
        </pc:spChg>
        <pc:spChg chg="add mod">
          <ac:chgData name="Edith Gubiotti" userId="438e55ccf5592b91" providerId="LiveId" clId="{5535769D-5FC8-452C-BC7E-CBBB00CC326C}" dt="2025-08-02T14:43:30.045" v="138" actId="20577"/>
          <ac:spMkLst>
            <pc:docMk/>
            <pc:sldMk cId="3658940781" sldId="257"/>
            <ac:spMk id="5" creationId="{6294F05D-3BC3-A626-34CF-0CD248158F40}"/>
          </ac:spMkLst>
        </pc:spChg>
      </pc:sldChg>
      <pc:sldChg chg="addSp modSp mod modAnim">
        <pc:chgData name="Edith Gubiotti" userId="438e55ccf5592b91" providerId="LiveId" clId="{5535769D-5FC8-452C-BC7E-CBBB00CC326C}" dt="2025-08-02T14:45:31.977" v="173"/>
        <pc:sldMkLst>
          <pc:docMk/>
          <pc:sldMk cId="2099682113" sldId="258"/>
        </pc:sldMkLst>
        <pc:spChg chg="mod">
          <ac:chgData name="Edith Gubiotti" userId="438e55ccf5592b91" providerId="LiveId" clId="{5535769D-5FC8-452C-BC7E-CBBB00CC326C}" dt="2025-08-02T14:45:20.368" v="171" actId="255"/>
          <ac:spMkLst>
            <pc:docMk/>
            <pc:sldMk cId="2099682113" sldId="258"/>
            <ac:spMk id="3" creationId="{B9512EA6-8DE9-1A29-6DE4-9E6E6DC71A17}"/>
          </ac:spMkLst>
        </pc:spChg>
        <pc:spChg chg="add mod">
          <ac:chgData name="Edith Gubiotti" userId="438e55ccf5592b91" providerId="LiveId" clId="{5535769D-5FC8-452C-BC7E-CBBB00CC326C}" dt="2025-08-02T14:44:57.565" v="170" actId="20577"/>
          <ac:spMkLst>
            <pc:docMk/>
            <pc:sldMk cId="2099682113" sldId="258"/>
            <ac:spMk id="5" creationId="{E41D21B0-2CEB-0252-1AB1-CAE70D039DBD}"/>
          </ac:spMkLst>
        </pc:spChg>
      </pc:sldChg>
      <pc:sldChg chg="modSp mod modAnim">
        <pc:chgData name="Edith Gubiotti" userId="438e55ccf5592b91" providerId="LiveId" clId="{5535769D-5FC8-452C-BC7E-CBBB00CC326C}" dt="2025-08-02T14:45:52.076" v="175"/>
        <pc:sldMkLst>
          <pc:docMk/>
          <pc:sldMk cId="2708739106" sldId="259"/>
        </pc:sldMkLst>
        <pc:spChg chg="mod">
          <ac:chgData name="Edith Gubiotti" userId="438e55ccf5592b91" providerId="LiveId" clId="{5535769D-5FC8-452C-BC7E-CBBB00CC326C}" dt="2025-08-02T14:45:45.366" v="174" actId="14100"/>
          <ac:spMkLst>
            <pc:docMk/>
            <pc:sldMk cId="2708739106" sldId="259"/>
            <ac:spMk id="3" creationId="{3EFBD14B-2BB5-F45E-A999-5C24CA859054}"/>
          </ac:spMkLst>
        </pc:spChg>
      </pc:sldChg>
      <pc:sldChg chg="modSp mod modAnim">
        <pc:chgData name="Edith Gubiotti" userId="438e55ccf5592b91" providerId="LiveId" clId="{5535769D-5FC8-452C-BC7E-CBBB00CC326C}" dt="2025-08-02T14:46:18.851" v="178" actId="20577"/>
        <pc:sldMkLst>
          <pc:docMk/>
          <pc:sldMk cId="972400743" sldId="261"/>
        </pc:sldMkLst>
        <pc:spChg chg="mod">
          <ac:chgData name="Edith Gubiotti" userId="438e55ccf5592b91" providerId="LiveId" clId="{5535769D-5FC8-452C-BC7E-CBBB00CC326C}" dt="2025-08-02T14:46:18.851" v="178" actId="20577"/>
          <ac:spMkLst>
            <pc:docMk/>
            <pc:sldMk cId="972400743" sldId="261"/>
            <ac:spMk id="3" creationId="{6A61927E-9BA7-199D-B876-F9CF0C0AABAF}"/>
          </ac:spMkLst>
        </pc:spChg>
      </pc:sldChg>
      <pc:sldChg chg="addSp modSp mod modAnim">
        <pc:chgData name="Edith Gubiotti" userId="438e55ccf5592b91" providerId="LiveId" clId="{5535769D-5FC8-452C-BC7E-CBBB00CC326C}" dt="2025-08-02T14:47:40.592" v="193"/>
        <pc:sldMkLst>
          <pc:docMk/>
          <pc:sldMk cId="1858064233" sldId="263"/>
        </pc:sldMkLst>
        <pc:spChg chg="mod">
          <ac:chgData name="Edith Gubiotti" userId="438e55ccf5592b91" providerId="LiveId" clId="{5535769D-5FC8-452C-BC7E-CBBB00CC326C}" dt="2025-08-02T14:47:20.581" v="190" actId="255"/>
          <ac:spMkLst>
            <pc:docMk/>
            <pc:sldMk cId="1858064233" sldId="263"/>
            <ac:spMk id="3" creationId="{C80DCCC4-E83F-A960-95F6-92E00D064019}"/>
          </ac:spMkLst>
        </pc:spChg>
        <pc:spChg chg="add mod">
          <ac:chgData name="Edith Gubiotti" userId="438e55ccf5592b91" providerId="LiveId" clId="{5535769D-5FC8-452C-BC7E-CBBB00CC326C}" dt="2025-08-02T14:47:26.449" v="191" actId="14100"/>
          <ac:spMkLst>
            <pc:docMk/>
            <pc:sldMk cId="1858064233" sldId="263"/>
            <ac:spMk id="5" creationId="{00D8442B-DD0A-ACF2-422D-1D20FC6F3183}"/>
          </ac:spMkLst>
        </pc:spChg>
      </pc:sldChg>
      <pc:sldChg chg="modAnim">
        <pc:chgData name="Edith Gubiotti" userId="438e55ccf5592b91" providerId="LiveId" clId="{5535769D-5FC8-452C-BC7E-CBBB00CC326C}" dt="2025-08-02T14:41:18.817" v="78"/>
        <pc:sldMkLst>
          <pc:docMk/>
          <pc:sldMk cId="2705399932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74270-4CDD-AB53-6B29-3449B50B19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5A5EFE-E848-AAE2-E5F9-24CD1D19BE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89052-9515-6453-7629-A95E3C6C6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97992-7A7F-55C5-40C6-AC280F43D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7A47F-03A6-D2F9-E1B9-8922D1D70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6250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6575-9703-3D9F-BED4-E864AAFE1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6016E-9442-4578-1607-4E4149440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862DE8-A913-08E4-DEC1-8048937B1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108F3-CB16-F475-A848-F578F115C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490F5-3C17-F21F-605B-A1D7DA74C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368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C35BA-2020-0676-54DF-213FCE5A3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F724BE-587A-1396-36EC-FF60B028F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5585EC-A10C-EF5B-C51E-2EE9B52D5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AE087-BF55-82B8-62CC-D91B492E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3D6FC-0D19-6154-FFD8-CEAB44B75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215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3AFB3-A5B4-32F9-CB19-A39A78240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0BDC6-1113-B6D1-28A1-6EA695680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DB7EBC-B09A-D964-61B9-CB09D6B8D0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C6674D-929B-7452-DB63-B5A281A2D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3C065D-401C-8C44-AA26-01BAE38B6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1C649D-2E0E-8B1D-8900-7E998166A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2682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9307B-62F4-23C2-24EB-3AC201C02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8E75E-27AC-D5F2-D77F-178C177EC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37D6C-6B46-2F6F-441C-2DAAE2119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B37BE8-2238-6CF8-8BD0-41AAD46708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21110C-C59B-CE59-A6DD-368F75FD82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55AB80-B52E-7D86-0A72-D22E6C060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5BB3FB-AD6F-0291-EAEC-AEF7E51D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1D0AFB-FCB4-A578-91DA-D3ECA973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28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D7B61-3A60-987F-A46D-25E1B09AE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4B43-762C-2C21-5761-D575FEF1D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8F7A3C-45D6-1980-B41C-D50E5C18E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E4F539-6019-9BD4-1815-13B5C2294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8882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CD7039-D8D1-8C4C-C161-65E1D2EAD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CA57C-DF29-7460-9FCD-351358214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4237F0-A3CB-37FF-C6EC-C509FEA56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808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60ED7-6FF2-DB76-B073-C2D7F3283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71FA9-05EF-7D53-54CC-2795E58C4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D48062-8468-2DC2-EB1E-14D1972D3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7DD768-1258-D464-3EBC-18AEAFD88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14141-11AF-1100-0372-14E3370F0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106C45-E1B6-CB56-9836-11ED8F903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7363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42B23-888F-C19D-6A9F-9BE636FF1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DAEDE1-62F3-D62A-3D2D-2D4CB14E29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80048-C710-27E8-7BCE-EB490FA1E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960761-9155-2F7F-0C17-9C4A49A86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3A22FC-4E4E-5281-05AA-2B5E3BF40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2B8118-0D09-5A74-8F10-FACBAE6D6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0916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9C720-E3C8-BC66-42B5-34E4F7564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4FE5CD-DE3A-AFB3-BCB3-5537108AFE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8AC83-FBBE-1989-CD53-AD66EE3F5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DA012-80B6-9E04-790E-04B234140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04916-AD0C-20E9-48D9-8BFCD4A8D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6702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9EF0B7-ED43-5409-4B23-E5B22E2640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C629E8-9D9B-514F-1E5F-5F09FDA8AC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805F7-776D-A1D4-0082-BA3C80B33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8BF-BACC-4570-B7BA-AC13460F8418}" type="datetimeFigureOut">
              <a:rPr lang="en-CA" smtClean="0"/>
              <a:t>2025-08-02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C0DE6-F7B9-5008-1061-A3C53AC2F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0848BF-1A95-DB2B-D811-E147D7C49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7067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B38C42-2F5D-0099-0775-E3CDA0428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2F2D0-2130-F781-B543-5CAB81D2B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2CC2C-A604-DCB6-05C0-8753F616D6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FCC8BF-BACC-4570-B7BA-AC13460F8418}" type="datetimeFigureOut">
              <a:rPr lang="en-CA" smtClean="0"/>
              <a:t>2025-08-02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A09C9-6FCB-175B-D0E9-3DFABF3A83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2C3EC-62FB-901B-E3B1-AE502E09C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0192DA-4A43-4ADE-84B8-3B306FA700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913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24C6D98-369B-2D50-C86D-DA5E1F17B4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281623"/>
              </p:ext>
            </p:extLst>
          </p:nvPr>
        </p:nvGraphicFramePr>
        <p:xfrm>
          <a:off x="1011589" y="2217557"/>
          <a:ext cx="8558127" cy="640080"/>
        </p:xfrm>
        <a:graphic>
          <a:graphicData uri="http://schemas.openxmlformats.org/drawingml/2006/table">
            <a:tbl>
              <a:tblPr/>
              <a:tblGrid>
                <a:gridCol w="3972482">
                  <a:extLst>
                    <a:ext uri="{9D8B030D-6E8A-4147-A177-3AD203B41FA5}">
                      <a16:colId xmlns:a16="http://schemas.microsoft.com/office/drawing/2014/main" val="2070685474"/>
                    </a:ext>
                  </a:extLst>
                </a:gridCol>
                <a:gridCol w="4585645">
                  <a:extLst>
                    <a:ext uri="{9D8B030D-6E8A-4147-A177-3AD203B41FA5}">
                      <a16:colId xmlns:a16="http://schemas.microsoft.com/office/drawing/2014/main" val="3357578958"/>
                    </a:ext>
                  </a:extLst>
                </a:gridCol>
              </a:tblGrid>
              <a:tr h="5146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dirty="0"/>
                    </a:p>
                    <a:p>
                      <a:pPr>
                        <a:buNone/>
                      </a:pPr>
                      <a:r>
                        <a:rPr lang="en-CA" dirty="0"/>
                        <a:t>Awareness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773153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9DC2F565-7BF8-4CB1-4AAB-ED5452B601F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1436914" y="722997"/>
            <a:ext cx="723072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E-BIMS IDEA </a:t>
            </a:r>
            <a:r>
              <a:rPr lang="en-US" altLang="en-US" sz="1800" b="1" dirty="0">
                <a:latin typeface="Arial" panose="020B0604020202020204" pitchFamily="34" charset="0"/>
              </a:rPr>
              <a:t>TEST.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1A6E9F-D8A8-559E-8957-010FD0CB2FCE}"/>
              </a:ext>
            </a:extLst>
          </p:cNvPr>
          <p:cNvSpPr txBox="1"/>
          <p:nvPr/>
        </p:nvSpPr>
        <p:spPr>
          <a:xfrm>
            <a:off x="1011589" y="3022709"/>
            <a:ext cx="6096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dirty="0"/>
              <a:t>What is the Need?</a:t>
            </a:r>
          </a:p>
        </p:txBody>
      </p:sp>
    </p:spTree>
    <p:extLst>
      <p:ext uri="{BB962C8B-B14F-4D97-AF65-F5344CB8AC3E}">
        <p14:creationId xmlns:p14="http://schemas.microsoft.com/office/powerpoint/2010/main" val="120711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D5B94-39BB-557D-06C8-462D9A402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Market Size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34E16-C500-9241-4C02-46890EC23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720458"/>
          </a:xfrm>
        </p:spPr>
        <p:txBody>
          <a:bodyPr>
            <a:normAutofit fontScale="77500" lnSpcReduction="20000"/>
          </a:bodyPr>
          <a:lstStyle/>
          <a:p>
            <a:pPr marL="0" indent="0" fontAlgn="ctr">
              <a:buNone/>
            </a:pPr>
            <a:endParaRPr lang="en-CA" dirty="0"/>
          </a:p>
          <a:p>
            <a:pPr marL="0" indent="0" fontAlgn="ctr">
              <a:buNone/>
            </a:pPr>
            <a:r>
              <a:rPr lang="en-CA" sz="3100" dirty="0"/>
              <a:t>How many are affected?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94F05D-3BC3-A626-34CF-0CD248158F40}"/>
              </a:ext>
            </a:extLst>
          </p:cNvPr>
          <p:cNvSpPr txBox="1"/>
          <p:nvPr/>
        </p:nvSpPr>
        <p:spPr>
          <a:xfrm>
            <a:off x="838200" y="2785765"/>
            <a:ext cx="6096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ctr">
              <a:buNone/>
            </a:pPr>
            <a:r>
              <a:rPr lang="en-CA" sz="2400" dirty="0"/>
              <a:t>Demographics of the market</a:t>
            </a:r>
          </a:p>
        </p:txBody>
      </p:sp>
    </p:spTree>
    <p:extLst>
      <p:ext uri="{BB962C8B-B14F-4D97-AF65-F5344CB8AC3E}">
        <p14:creationId xmlns:p14="http://schemas.microsoft.com/office/powerpoint/2010/main" val="365894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B36B9-F4A8-43D3-C703-A7B0924FB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65116"/>
          </a:xfrm>
        </p:spPr>
        <p:txBody>
          <a:bodyPr>
            <a:normAutofit fontScale="90000"/>
          </a:bodyPr>
          <a:lstStyle/>
          <a:p>
            <a:r>
              <a:rPr lang="en-CA" dirty="0"/>
              <a:t>                               </a:t>
            </a:r>
            <a:br>
              <a:rPr lang="en-CA" dirty="0"/>
            </a:br>
            <a:r>
              <a:rPr lang="en-CA" dirty="0"/>
              <a:t>                                     MARKET NICHE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12EA6-8DE9-1A29-6DE4-9E6E6DC71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65704"/>
          </a:xfrm>
        </p:spPr>
        <p:txBody>
          <a:bodyPr/>
          <a:lstStyle/>
          <a:p>
            <a:pPr marL="0" indent="0" fontAlgn="ctr">
              <a:buNone/>
            </a:pPr>
            <a:r>
              <a:rPr lang="en-CA" sz="2400" dirty="0"/>
              <a:t>Who’s most affected?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1D21B0-2CEB-0252-1AB1-CAE70D039DBD}"/>
              </a:ext>
            </a:extLst>
          </p:cNvPr>
          <p:cNvSpPr txBox="1"/>
          <p:nvPr/>
        </p:nvSpPr>
        <p:spPr>
          <a:xfrm>
            <a:off x="838200" y="2643403"/>
            <a:ext cx="6096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ctr">
              <a:buNone/>
            </a:pPr>
            <a:r>
              <a:rPr lang="en-CA" sz="2400" dirty="0"/>
              <a:t>Number of the most needy?</a:t>
            </a:r>
          </a:p>
        </p:txBody>
      </p:sp>
    </p:spTree>
    <p:extLst>
      <p:ext uri="{BB962C8B-B14F-4D97-AF65-F5344CB8AC3E}">
        <p14:creationId xmlns:p14="http://schemas.microsoft.com/office/powerpoint/2010/main" val="209968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7D114-B985-9997-85FD-261E41AF8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                                             COST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BD14B-2BB5-F45E-A999-5C24CA859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62821"/>
          </a:xfrm>
        </p:spPr>
        <p:txBody>
          <a:bodyPr/>
          <a:lstStyle/>
          <a:p>
            <a:pPr marL="0" indent="0" fontAlgn="ctr">
              <a:buNone/>
            </a:pPr>
            <a:r>
              <a:rPr lang="en-CA" dirty="0"/>
              <a:t>What would it cost to deliver your solution to one client?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0873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DFC1A-CC56-B331-174E-579753CB1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Competition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A5E41-289F-5D64-FF69-12FC596A9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572622"/>
          </a:xfrm>
        </p:spPr>
        <p:txBody>
          <a:bodyPr>
            <a:normAutofit/>
          </a:bodyPr>
          <a:lstStyle/>
          <a:p>
            <a:pPr marL="0" indent="0" fontAlgn="ctr">
              <a:buNone/>
            </a:pPr>
            <a:r>
              <a:rPr lang="en-CA" dirty="0"/>
              <a:t>Are there similar solutions in the market?</a:t>
            </a:r>
          </a:p>
          <a:p>
            <a:pPr marL="0" indent="0" fontAlgn="ctr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AEAB9E-0A84-563A-7ABD-B06D8ED12AF0}"/>
              </a:ext>
            </a:extLst>
          </p:cNvPr>
          <p:cNvSpPr txBox="1"/>
          <p:nvPr/>
        </p:nvSpPr>
        <p:spPr>
          <a:xfrm>
            <a:off x="726866" y="2638729"/>
            <a:ext cx="6096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sz="2400" dirty="0"/>
              <a:t>How does your solution compare to theirs?</a:t>
            </a:r>
          </a:p>
        </p:txBody>
      </p:sp>
    </p:spTree>
    <p:extLst>
      <p:ext uri="{BB962C8B-B14F-4D97-AF65-F5344CB8AC3E}">
        <p14:creationId xmlns:p14="http://schemas.microsoft.com/office/powerpoint/2010/main" val="321045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63365-9600-499B-301B-35E966D97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1927E-9BA7-199D-B876-F9CF0C0AA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56195"/>
          </a:xfrm>
        </p:spPr>
        <p:txBody>
          <a:bodyPr/>
          <a:lstStyle/>
          <a:p>
            <a:pPr marL="0" indent="0" fontAlgn="ctr">
              <a:buNone/>
            </a:pPr>
            <a:r>
              <a:rPr lang="en-CA" dirty="0"/>
              <a:t>Why  would anyone choose your solution?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7240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63DD8-D416-6C9F-D3BF-DDE0E603A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F5D38-3396-E46E-5002-5717FF64F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56195"/>
          </a:xfrm>
        </p:spPr>
        <p:txBody>
          <a:bodyPr>
            <a:normAutofit/>
          </a:bodyPr>
          <a:lstStyle/>
          <a:p>
            <a:pPr marL="0" indent="0" fontAlgn="ctr">
              <a:buNone/>
            </a:pPr>
            <a:r>
              <a:rPr lang="en-CA" dirty="0"/>
              <a:t>Affordable? </a:t>
            </a:r>
          </a:p>
          <a:p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0673F7-DC54-5FF0-EB31-951D7F6D8AFB}"/>
              </a:ext>
            </a:extLst>
          </p:cNvPr>
          <p:cNvSpPr txBox="1"/>
          <p:nvPr/>
        </p:nvSpPr>
        <p:spPr>
          <a:xfrm>
            <a:off x="838200" y="2516757"/>
            <a:ext cx="6096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ctr">
              <a:buNone/>
            </a:pPr>
            <a:r>
              <a:rPr lang="en-CA" sz="2400" dirty="0"/>
              <a:t>Competitive</a:t>
            </a:r>
            <a:r>
              <a:rPr lang="en-CA" dirty="0"/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72C2B0-44FF-BAC5-727F-1176D986E674}"/>
              </a:ext>
            </a:extLst>
          </p:cNvPr>
          <p:cNvSpPr txBox="1"/>
          <p:nvPr/>
        </p:nvSpPr>
        <p:spPr>
          <a:xfrm>
            <a:off x="798046" y="3179998"/>
            <a:ext cx="6096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ctr">
              <a:buNone/>
            </a:pPr>
            <a:r>
              <a:rPr lang="en-CA" sz="2400" dirty="0"/>
              <a:t>Sustainable?</a:t>
            </a:r>
          </a:p>
        </p:txBody>
      </p:sp>
    </p:spTree>
    <p:extLst>
      <p:ext uri="{BB962C8B-B14F-4D97-AF65-F5344CB8AC3E}">
        <p14:creationId xmlns:p14="http://schemas.microsoft.com/office/powerpoint/2010/main" val="413276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0E19F-B961-B47E-C84A-028631D99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SCALABILITY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DCCC4-E83F-A960-95F6-92E00D064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034" y="1916037"/>
            <a:ext cx="10515600" cy="608145"/>
          </a:xfrm>
        </p:spPr>
        <p:txBody>
          <a:bodyPr>
            <a:normAutofit/>
          </a:bodyPr>
          <a:lstStyle/>
          <a:p>
            <a:pPr marL="0" indent="0" fontAlgn="ctr">
              <a:buNone/>
            </a:pPr>
            <a:r>
              <a:rPr lang="en-CA" sz="2400" dirty="0"/>
              <a:t>How many people can you serve daily?</a:t>
            </a:r>
          </a:p>
          <a:p>
            <a:pPr marL="0" indent="0" fontAlgn="ctr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D8442B-DD0A-ACF2-422D-1D20FC6F3183}"/>
              </a:ext>
            </a:extLst>
          </p:cNvPr>
          <p:cNvSpPr txBox="1"/>
          <p:nvPr/>
        </p:nvSpPr>
        <p:spPr>
          <a:xfrm>
            <a:off x="652034" y="2564865"/>
            <a:ext cx="84372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ctr">
              <a:buNone/>
            </a:pPr>
            <a:r>
              <a:rPr lang="en-CA" sz="2400" dirty="0"/>
              <a:t>How many locations can you be at the same time?</a:t>
            </a:r>
          </a:p>
        </p:txBody>
      </p:sp>
    </p:spTree>
    <p:extLst>
      <p:ext uri="{BB962C8B-B14F-4D97-AF65-F5344CB8AC3E}">
        <p14:creationId xmlns:p14="http://schemas.microsoft.com/office/powerpoint/2010/main" val="185806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43689-5664-D60F-E798-50693824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CONTINUITY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4F0B1-274C-832E-6D48-1EE6036A6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14983"/>
          </a:xfrm>
        </p:spPr>
        <p:txBody>
          <a:bodyPr/>
          <a:lstStyle/>
          <a:p>
            <a:pPr marL="0" indent="0" fontAlgn="ctr">
              <a:buNone/>
            </a:pPr>
            <a:r>
              <a:rPr lang="en-CA" dirty="0"/>
              <a:t>Is the need you are solving dynamic?</a:t>
            </a:r>
          </a:p>
          <a:p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87EFFE-EDAD-A837-D878-5895145EC413}"/>
              </a:ext>
            </a:extLst>
          </p:cNvPr>
          <p:cNvSpPr txBox="1"/>
          <p:nvPr/>
        </p:nvSpPr>
        <p:spPr>
          <a:xfrm>
            <a:off x="880179" y="2830953"/>
            <a:ext cx="6096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ctr">
              <a:buNone/>
            </a:pPr>
            <a:r>
              <a:rPr lang="en-CA" sz="2400" dirty="0"/>
              <a:t>Recurring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F56F99-45F1-F6B5-9438-1503952C619A}"/>
              </a:ext>
            </a:extLst>
          </p:cNvPr>
          <p:cNvSpPr txBox="1"/>
          <p:nvPr/>
        </p:nvSpPr>
        <p:spPr>
          <a:xfrm>
            <a:off x="838200" y="4087335"/>
            <a:ext cx="6096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ctr">
              <a:buNone/>
            </a:pPr>
            <a:r>
              <a:rPr lang="en-CA" sz="2400" dirty="0"/>
              <a:t>One-time</a:t>
            </a:r>
            <a:r>
              <a:rPr lang="en-CA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E2B707-3073-EC67-1FD7-A17C762512FE}"/>
              </a:ext>
            </a:extLst>
          </p:cNvPr>
          <p:cNvSpPr txBox="1"/>
          <p:nvPr/>
        </p:nvSpPr>
        <p:spPr>
          <a:xfrm>
            <a:off x="974630" y="3505984"/>
            <a:ext cx="56102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ctr">
              <a:buNone/>
            </a:pPr>
            <a:r>
              <a:rPr lang="en-CA" sz="2400" dirty="0"/>
              <a:t>Static</a:t>
            </a:r>
            <a:r>
              <a:rPr lang="en-CA" dirty="0"/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BA2A08-17FF-C0EC-9A82-FCA458A08B2F}"/>
              </a:ext>
            </a:extLst>
          </p:cNvPr>
          <p:cNvSpPr txBox="1"/>
          <p:nvPr/>
        </p:nvSpPr>
        <p:spPr>
          <a:xfrm>
            <a:off x="838200" y="2369231"/>
            <a:ext cx="6096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ctr">
              <a:buNone/>
            </a:pPr>
            <a:r>
              <a:rPr lang="en-CA" sz="2400" dirty="0"/>
              <a:t>Dynamic</a:t>
            </a:r>
            <a:r>
              <a:rPr lang="en-CA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0539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9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119</Words>
  <Application>Microsoft Office PowerPoint</Application>
  <PresentationFormat>Widescreen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E-BIMS IDEA TEST. </vt:lpstr>
      <vt:lpstr>Market Size</vt:lpstr>
      <vt:lpstr>                                                                     MARKET NICHE </vt:lpstr>
      <vt:lpstr>                                             COST</vt:lpstr>
      <vt:lpstr>Competition </vt:lpstr>
      <vt:lpstr>VALUE</vt:lpstr>
      <vt:lpstr>PRICING</vt:lpstr>
      <vt:lpstr>SCALABILITY</vt:lpstr>
      <vt:lpstr>CONTINUITY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Edith Gubiotti</dc:creator>
  <cp:lastModifiedBy>Edith Gubiotti</cp:lastModifiedBy>
  <cp:revision>1</cp:revision>
  <dcterms:created xsi:type="dcterms:W3CDTF">2025-08-02T08:24:18Z</dcterms:created>
  <dcterms:modified xsi:type="dcterms:W3CDTF">2025-08-02T14:47:45Z</dcterms:modified>
</cp:coreProperties>
</file>